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5" r:id="rId2"/>
    <p:sldId id="256" r:id="rId3"/>
    <p:sldId id="258" r:id="rId4"/>
    <p:sldId id="257" r:id="rId5"/>
    <p:sldId id="259" r:id="rId6"/>
    <p:sldId id="260" r:id="rId7"/>
    <p:sldId id="269" r:id="rId8"/>
    <p:sldId id="270" r:id="rId9"/>
    <p:sldId id="261" r:id="rId10"/>
    <p:sldId id="271" r:id="rId11"/>
    <p:sldId id="262" r:id="rId12"/>
    <p:sldId id="272" r:id="rId13"/>
    <p:sldId id="273" r:id="rId14"/>
    <p:sldId id="263" r:id="rId15"/>
    <p:sldId id="274" r:id="rId16"/>
    <p:sldId id="264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0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4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61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68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45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24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5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5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15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5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0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8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0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0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3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04FD-6EC1-491D-8587-2BEDBF669742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D27E54-BB04-4FA8-8ED1-CB0C936FA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2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62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20»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основ финансовой грамотности у дошкольников».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Абтрахманова Альбина Борисовна,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МАОУ СОШ № 20 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структурное подразделение «Детский сад»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Тобольск, 2023 г.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5.infourok.ru/uploads/ex/02f8/000f4537-2b5c0a77/hello_html_mcc5bc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6" y="3938155"/>
            <a:ext cx="2894483" cy="22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1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77983"/>
            <a:ext cx="8596668" cy="6442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«Кто я?»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205345"/>
            <a:ext cx="8596668" cy="42291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знания детей о предметах труда людей разных профессий. 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Материалы: шапочки с изображениями людей разных профессий (Повар, Портной, Художник, Учитель, Врач…) и карточки с изображениями орудий труда (швейная машина, указка, станок, шприц, краски, кастрюля) по 4 к каждой профессии. 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Ход игры: водящий-взрослый надевает на голову игрокам шапочки с изображением профессий так, чтобы игроки не видели, кто они. Затем игроки, не глядя, берут по 4 карточки с изображениями орудий труда и отдают тому, кому они необходимы. Игроки должны угадать свою профессию. После этого можно предложить каждому из играющих показать, как они выполняют свою работу (построить дом из кубиков, заплести куклу…), а также получить зарплату (медальки, жетоны, деньги)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37" y="5434445"/>
            <a:ext cx="1891826" cy="12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5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92281"/>
            <a:ext cx="10515600" cy="6234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«Деньги, цена (стоимость)».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340427"/>
            <a:ext cx="10515600" cy="474922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задачи: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познакомить детей с деньгами разных стран и сформировать отношение к деньгам как к части культуры каждой страны;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воспитывать начала разумного поведения в жизненных ситуациях, связанных с деньгами, насущными потребностями семьи (воспитание разумного финансового поведения);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дать представление о том, что деньгами оплачивают результаты труда людей, деньги являются средством и условием материального благополучия, достатка в жизни людей.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250" y="5004137"/>
            <a:ext cx="2528559" cy="16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87604"/>
            <a:ext cx="8596668" cy="5722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«Размен»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059874"/>
            <a:ext cx="8596668" cy="432797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 научить считать деньги.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Необходимые материалы: монеты и купюры разных номиналов.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участников: 1-5.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 игры: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Выдайте детям мелкие монеты, по 2-3 десятка каждому. А себе оставьте несколько банкнот разного номинала. Это игра-соревнование. Кто из игроков быстрее разменяет выложенную вами банкноту мелочью, тому банкнота и достается. В конце игры считаем   суммы выигрышей.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709" y="4609432"/>
            <a:ext cx="2678609" cy="17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3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69396"/>
            <a:ext cx="8596668" cy="44757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«Семейный бюджет»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0299" y="623455"/>
            <a:ext cx="9079728" cy="5974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знаний детей о расходах семьи.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детей с многообразием потребностей человека,  научить определять разницу между «хочу» и «надо»;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    - развивать у детей кругозор и познавательный интерес;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    - воспитывать социально-нравственные качества: бережливость, рачительность, смекалку, трудолюбие.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Атрибуты: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большие карточки и 12 маленьких карточек.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№1.	Организационные правила: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играют от 3-4 игроков. Выбирают ведущего. Ведущий раздает   карточки с названием расходов, а   карточки с изображением расходов кладет перед собой лицевой стороной вниз.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Дисциплинарные правила: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кричать, слушать ведущего.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Игровые действия: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ведущий берет любую   карточку с изображением расходов и показывает ее. Если она подходит к карточке с названием расхода игрока, игрок забирает ее себе. И так до тех пор, пока не соберутся карточки игроков.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выигрывает тот, кто первый и правильно соберёт свои карточки.</a:t>
            </a:r>
          </a:p>
          <a:p>
            <a:pPr marL="171450" indent="-17145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№2.	Организационные правила: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играют от 2-4 игроков. Все   карточки с изображением расходов кладут перед собой лицевой стороной вниз в центре стола.  Остальные карточки с изображением названием расхода забирают себе.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Дисциплинарные правила: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кричать, соблюдать очередность хода.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Игровые действия: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участники игры определяют очередность хода. Первый игрок берет любую   карточку с изображением расхода и переворачивает ее. Если она подходит к его карточке, игрок забирает ее себе.  Если маленькая карточка не подходит, игрок кладет ее на место лицевой стороной вниз. В игру вступает следующий игрок.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выигрывает тот, кто первый и правильно соберёт свою карточку.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259" y="2743200"/>
            <a:ext cx="1387682" cy="9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2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340" y="498763"/>
            <a:ext cx="9361633" cy="71697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«Реклама: желания и возможности».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768" y="1319645"/>
            <a:ext cx="9444759" cy="4790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задачи: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дать представление о рекламе, ее назначении;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поощрять объективное отношение детей к рекламе;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развивать у детей способность различать рекламные уловки;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формировать умения отличать собственные потребности от навязанных рекламой;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формировать умения детей правильно определять свои финансовые возможности (прежде чем купить, подумай, хватит ли денег на все, что хочется).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972" y="5122718"/>
            <a:ext cx="2250831" cy="14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06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22687"/>
            <a:ext cx="8596668" cy="73852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«Рекламный агент»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548245"/>
            <a:ext cx="8596668" cy="383960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Молочный завод решил расширить ассортимент своей продукции. К лету они планируют начать выпуск двух новых сортов мороженого МОЛОЧНОЕ и ШОКОЛАДНОЕ. Придумайте слоган к рекламе мороженого.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072" y="3821940"/>
            <a:ext cx="3352173" cy="218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332" y="467592"/>
            <a:ext cx="9278505" cy="602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«Полезные навыки и привычки в быту».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459" y="1246909"/>
            <a:ext cx="10515600" cy="465570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задачи:</a:t>
            </a:r>
            <a:endParaRPr lang="ru-RU" sz="18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формировать представление о том, что к вещам надо относиться с уважением, поскольку они сделаны руками людей, в них вложен труд, старание, любовь;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воспитывать у детей навыки и привычки культурного взаимодействия с окружающим вещным миром, бережного отношения к вещам;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воспитывать у детей способность делать осознанный выбор между удовлетворением сиюминутных и долгосрочных, материальных и духовных, эгоистических и альтруистических потребностей;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дать детям представление о творческом поиске лучшего решения (либо компромисса) в спорных ситуациях, в ситуациях трудного нравственного выбора и др.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56" y="5095919"/>
            <a:ext cx="2476605" cy="161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4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518" y="779318"/>
            <a:ext cx="79074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«Нажить много денег — храбрость, сохранить их — мудрость, а умело расходовать — искусство»</a:t>
            </a:r>
          </a:p>
          <a:p>
            <a:pPr algn="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Авербах Бертольд </a:t>
            </a:r>
          </a:p>
          <a:p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давайте поможем детям овладеть искусством управления деньгами.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752" y="2545773"/>
            <a:ext cx="29769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1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21" y="465427"/>
            <a:ext cx="4790728" cy="229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75" y="2190307"/>
            <a:ext cx="3835407" cy="2808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81" y="3857225"/>
            <a:ext cx="4883392" cy="228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7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452" y="166947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752" y="3166918"/>
            <a:ext cx="4278068" cy="27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4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05246"/>
            <a:ext cx="9144000" cy="5715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о цене денег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3845" y="976746"/>
            <a:ext cx="9362209" cy="526819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Жила-была семья зажиточного купца: отец, мать и сын. Сын жил на всем готовом, в достатке и в сытости. И когда подрос, отец послал его искать работу, чтобы он учился быть хозяином и зарабатывать деньги для себя, для семьи и для дома. Но сын был ленив, и не понимал зачем ему работать, когда он всегда может взять денег у матери. Да и крестьянского труда он чурался, ибо считал себя высших кровей. И вот проходил целый день, но работу по душе не нашел. Мать пожалела сына и дала ему немного денег, чтобы он отнес их отцу. Радостный сын побежал к отцу и отдал ему деньги. Но отец сказал</a:t>
            </a:r>
            <a:b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 ты заработал эти деньги - и бросил их в горящий очаг. Сын удивился тому, как догадлив отец, но ничего не сказал.</a:t>
            </a:r>
          </a:p>
          <a:p>
            <a:pPr algn="l">
              <a:spcBef>
                <a:spcPts val="0"/>
              </a:spcBef>
            </a:pPr>
            <a: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день всё повторилось.</a:t>
            </a:r>
            <a:b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"Откуда же он знает?" думал про себя сын..."Возможно эти деньги достаются мне слишком быстро или это потому, что я все время на виду у отца?"</a:t>
            </a:r>
            <a:b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Тогда сын взял у матери все накопления и ушел далеко. Жил целый месяц неизвестно где и вернувшись с остатком суммы, отдал его отцу. Но отец вновь ответил:</a:t>
            </a:r>
            <a:b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Ты не зарабатывал эти деньги! - и бросил их в костер.</a:t>
            </a:r>
            <a:b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 был раздосадован и не понимал что происходит. У матери денег больше не было, и сын пошел искать любую работу лишь бы прожить. Один кузнец согласился взять его помощником. Неделю он помогал раздувать мастеру меха в кузне, натер себе кровяные мозоли, а заработал лишь пару медных пятаков. И когда пришел домой, валился с ног от усталости.</a:t>
            </a:r>
            <a:b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Вот, возьми, я заработал их сам! - бросил он на стол отцу деньги.</a:t>
            </a:r>
            <a:b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Отец молча взял монеты и...снова бросил их в огонь.</a:t>
            </a:r>
            <a:b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Ты что творишь? – возопил юноша и голыми руками полез доставать деньги из горячих углей.</a:t>
            </a:r>
          </a:p>
          <a:p>
            <a:pPr algn="l">
              <a:spcBef>
                <a:spcPts val="0"/>
              </a:spcBef>
            </a:pPr>
            <a: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тут отец ответил:</a:t>
            </a:r>
            <a:b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Вот теперь я вижу, что эти деньги ты заработал сам.</a:t>
            </a:r>
          </a:p>
          <a:p>
            <a:pPr algn="l"/>
            <a:endParaRPr lang="ru-RU" sz="1400" dirty="0"/>
          </a:p>
        </p:txBody>
      </p:sp>
      <p:pic>
        <p:nvPicPr>
          <p:cNvPr id="14340" name="Picture 4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36" y="5599402"/>
            <a:ext cx="1662546" cy="10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7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35182" y="488373"/>
            <a:ext cx="8219209" cy="443691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финансовой грамотности официально признано одной из важнейших задач образовательного процесса начиная с дошкольного возраста. Об этом свидетельствует Распоряжение Правительства РФ от 25 сентября 2017 г. № 2039-р «Об утверждении Стратегии повышения финансовой грамотности в Российской Федерации на 2017 — 2023 гг.»</a:t>
            </a:r>
          </a:p>
        </p:txBody>
      </p:sp>
      <p:pic>
        <p:nvPicPr>
          <p:cNvPr id="15362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49" y="4925290"/>
            <a:ext cx="2940915" cy="191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5464" y="571499"/>
            <a:ext cx="9144000" cy="87283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– это…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427" y="1620981"/>
            <a:ext cx="9144000" cy="418753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под финансовой грамотностью понимаются воспитание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грамотные, взвешенные решения. Финансовая грамотность помогает понять, что мгновенное удовлетворение от быстрой покупки — ничто, по сравнению с эмоциями от достижения крупной цели.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264" y="5413176"/>
            <a:ext cx="2044227" cy="13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7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213447"/>
            <a:ext cx="10515600" cy="82564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для приобщения дошкольников к экономике: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246909"/>
            <a:ext cx="8790132" cy="484274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Способность к осознанности и волевой саморегуляции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ктивное освоение детьми пяти-шести лет мира социальных явлений, выработка ребенком собственного понимания и отношения к ним, формирование ориентации на оценочное отношение взрослых через призму конкретной деятельности.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тановление и развитие способности к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децентрации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готовности ставить себя на место другого человека и видеть вещи с его позиции, учитывая не только свою, но и чужую точку зрения.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486" y="4632540"/>
            <a:ext cx="2938527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6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05" y="701820"/>
            <a:ext cx="8790132" cy="700953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«Потребности»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37855"/>
            <a:ext cx="9579841" cy="45517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задачи: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знакомить с экономической категорией «потребность»;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расширять представления детей о множестве потребностей, жизненно важных для людей, об экономических потребностях, о товарах и услугах, в которых нуждаются люди;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творческие способности и воображения детей, их способность участвовать в дискуссиях, учить выслушивать мнения других, вежливо отстаивать свою точку зрения.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92" y="244498"/>
            <a:ext cx="1985345" cy="12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3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5" y="674641"/>
            <a:ext cx="8596668" cy="73852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«Груша-яблоко».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7335" y="1579418"/>
            <a:ext cx="8596668" cy="380843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научить считать деньги и ресурсы.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 бумага, карандаши, ножницы.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нарисовать на одной стороне бумаги грушу. Когда рисунок закончен, предложите нарисовать на оборотной стороне листа яблоко. Когда завершены оба рисунка, дайте ребенку в руки ножницы и попросите вырезать для вас и грушу, и яблоко. Увидев замешательство, объясните, что, конечно, это невозможно. Потому что лист бумаги один, и если мы изначально хотели вырезать два рисунка, необходимо было заранее спланировать место на бумаге.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с деньгами: их нужно планировать заранее.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508" y="4655127"/>
            <a:ext cx="2792005" cy="18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747377"/>
            <a:ext cx="8596668" cy="66578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«Надо» и «хочу».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527464"/>
            <a:ext cx="8596668" cy="3860384"/>
          </a:xfrm>
        </p:spPr>
        <p:txBody>
          <a:bodyPr>
            <a:noAutofit/>
          </a:bodyPr>
          <a:lstStyle/>
          <a:p>
            <a:pPr marR="269240" indent="450850" algn="just">
              <a:lnSpc>
                <a:spcPct val="107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– формирование умения у детей разделять реальные потребности и свои желания.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69240" indent="450850" algn="just">
              <a:lnSpc>
                <a:spcPct val="107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69240" lvl="0" indent="-342900" algn="just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умение определять реальные потребности в приобретении определенных товаров.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69240" lvl="0" indent="-342900" algn="just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представление о том, что желание и реальная потребность не совпадают.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69240" lvl="0" indent="-342900" algn="just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детям представление о том, что на товары, которые хочется приобрести, но без которых мы можем обойтись, можно откладывать, «копить».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 игры: ребенку предлагаются карточки, которые необходимо разделить на две категории «надо» и «хочу». Обсудите выбор ребенка, расскажите, как товары из одной категории переходят в другую в зависимости от возможностей (например, любая новая одежда переходит в категорию «хочу», если старая еще по размеру и в хорошем состоянии).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463" y="5387848"/>
            <a:ext cx="2093295" cy="136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4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40327"/>
            <a:ext cx="9205768" cy="633847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«Труд - продукт (товар/услуга)»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288474"/>
            <a:ext cx="10515600" cy="428105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задачи: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формировать представления о содержании деятельности людей некоторых новых и известных профессий, предпочитая профессии родителей детей данной группы детского сада;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учить уважать людей, умеющих трудиться и честно зарабатывать деньги;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поощрять желание и стремление детей быть занятыми полезной деятельностью, помогать взрослым;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стимулировать деятельность «по интересам», проявление творчества и изобретательности.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036" y="4999551"/>
            <a:ext cx="2328245" cy="15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0488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</TotalTime>
  <Words>1872</Words>
  <Application>Microsoft Office PowerPoint</Application>
  <PresentationFormat>Широкоэкранный</PresentationFormat>
  <Paragraphs>94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Муниципальное автономное общеобразовательное учреждение «Средняя общеобразовательная школа № 20»    МАСТЕР – КЛАСС  «Формирование основ финансовой грамотности у дошкольников».  Автор: Абтрахманова Альбина Борисовна,  воспитатель МАОУ СОШ № 20   структурное подразделение «Детский сад»      Тобольск, 2023 г.</vt:lpstr>
      <vt:lpstr>Притча о цене денег</vt:lpstr>
      <vt:lpstr>Презентация PowerPoint</vt:lpstr>
      <vt:lpstr>Финансовая грамотность – это…</vt:lpstr>
      <vt:lpstr>Предпосылки для приобщения дошкольников к экономике:</vt:lpstr>
      <vt:lpstr>Блок «Потребности»</vt:lpstr>
      <vt:lpstr>«Груша-яблоко».</vt:lpstr>
      <vt:lpstr>«Надо» и «хочу».</vt:lpstr>
      <vt:lpstr>Блок «Труд - продукт (товар/услуга)»</vt:lpstr>
      <vt:lpstr>«Кто я?»</vt:lpstr>
      <vt:lpstr>Блок «Деньги, цена (стоимость)».</vt:lpstr>
      <vt:lpstr>«Размен»</vt:lpstr>
      <vt:lpstr>«Семейный бюджет»</vt:lpstr>
      <vt:lpstr>Блок «Реклама: желания и возможности».</vt:lpstr>
      <vt:lpstr>«Рекламный агент»</vt:lpstr>
      <vt:lpstr>Блок «Полезные навыки и привычки в быту».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Притча о цене денег</dc:title>
  <dc:creator>Марина</dc:creator>
  <cp:lastModifiedBy>Ильдар</cp:lastModifiedBy>
  <cp:revision>28</cp:revision>
  <dcterms:created xsi:type="dcterms:W3CDTF">2020-11-07T19:09:51Z</dcterms:created>
  <dcterms:modified xsi:type="dcterms:W3CDTF">2023-01-23T06:26:34Z</dcterms:modified>
</cp:coreProperties>
</file>